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342" r:id="rId3"/>
    <p:sldId id="333" r:id="rId4"/>
    <p:sldId id="334" r:id="rId5"/>
    <p:sldId id="341" r:id="rId6"/>
    <p:sldId id="301" r:id="rId7"/>
    <p:sldId id="302" r:id="rId8"/>
    <p:sldId id="288" r:id="rId9"/>
    <p:sldId id="303" r:id="rId10"/>
    <p:sldId id="340" r:id="rId11"/>
    <p:sldId id="339" r:id="rId12"/>
    <p:sldId id="331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D1CD4B-8B85-4DE8-9CF8-1E4DCFFE4FC7}">
          <p14:sldIdLst>
            <p14:sldId id="287"/>
            <p14:sldId id="342"/>
            <p14:sldId id="333"/>
            <p14:sldId id="334"/>
            <p14:sldId id="341"/>
            <p14:sldId id="301"/>
            <p14:sldId id="302"/>
            <p14:sldId id="288"/>
            <p14:sldId id="303"/>
            <p14:sldId id="340"/>
            <p14:sldId id="339"/>
            <p14:sldId id="33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9" autoAdjust="0"/>
  </p:normalViewPr>
  <p:slideViewPr>
    <p:cSldViewPr>
      <p:cViewPr varScale="1">
        <p:scale>
          <a:sx n="48" d="100"/>
          <a:sy n="48" d="100"/>
        </p:scale>
        <p:origin x="-98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7CDD78-F70D-4C8D-8623-9E07C6039C4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86DAB-98A0-4D77-9EB0-1FA2EAB2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5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24F7-1E2B-4E30-A0A0-62E44199E36F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C680-C98F-472F-902D-E45C75E9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FB7D-0D04-4083-91DB-5ABA84ADBAB4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71133-6B3F-44BF-8E7C-A57D79313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D9E8-09E0-4B26-96B2-06649E9A8B67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4AD-01BC-426A-80FA-249C06EE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9C24-4D38-4D5B-8EB5-D6F49FF3BD98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7DFD-F3FD-4713-8705-101E50805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8563-A1C1-4493-8986-FC986AC73598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60D7-7178-476D-A843-C937888D1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3002-3E14-401D-816D-FD8DC6C606DF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1B90-CCB1-41C1-8C5C-4CDF6AAC0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141-2662-4D68-93A5-ECA8A521C905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C2F3D-6FD4-472C-8F8E-F9DB9F72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4E99-B7A8-4D0B-906C-64908F21119B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8019-E6E3-4D00-9ED6-7B71CA6F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DEA1-31AF-421A-8CC8-8C012CA738AD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1BD1-97D2-47A0-BE7A-98E9EA24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5F4D-CDE2-4CDD-9861-8949A853886A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9CF1-20BC-4A81-AE30-AEDF2B44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794A-B226-4953-A70A-EA6E90CF997F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63F9-49D0-48F2-A564-708351E31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4118E-C934-4884-BEC1-94137082234E}" type="datetimeFigureOut">
              <a:rPr lang="ru-RU"/>
              <a:pPr>
                <a:defRPr/>
              </a:pPr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52503-D94B-4173-AFB9-BEE361D7A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Типичные нарушения в сфере  рекламного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Ведущий специалист - эксперт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Талимова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отсутствует наименование лица, оказывающего финансовую услугу.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Использование образов медицинских работников допускается исключительно в рекламе: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/>
              <a:t>  - медицинских услуг;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/>
              <a:t>  - средств личной гигиены;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/>
              <a:t>  - в местах проведения медицинских или фармацевтических выставок, семинаров, конференций и иных подобных мероприятий;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/>
              <a:t>  - в печатных изданиях предназначенных для медицинских фармацевтических работников.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п. 4 ч.5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5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13.03.2006 № 38-ФЗ</a:t>
            </a:r>
          </a:p>
          <a:p>
            <a:pPr lvl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 рекламе»)</a:t>
            </a:r>
          </a:p>
          <a:p>
            <a:pPr lvl="0">
              <a:buNone/>
            </a:pPr>
            <a:endParaRPr lang="ru-RU" sz="40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отсутствует наименование лица, оказывающего финансовую услугу.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7117"/>
            <a:ext cx="8731696" cy="568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111\bezalkogolnoe_pivo_na_a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распространение рекламы по сетям электросвязи (в том числе посредством использования телефонной, факсимильной, подвижной радиотелефонной связи), без предварительного согласия абонента или адресата на получение рекламы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ст.18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от 13.03.2006 № 38-ФЗ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рекламе»)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to04-tswinger\Desktop\0028-028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выявления и пресечения нарушений Закона о рекламе</a:t>
            </a:r>
          </a:p>
          <a:p>
            <a:endParaRPr lang="ru-RU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 по нарушению рекламного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законодательства; привлечено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административной ответственности 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должностных лица и </a:t>
            </a:r>
            <a:r>
              <a:rPr lang="ru-RU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юридических лица;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перенаправлено по подведомственности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дела по ст. 14.37 КоАП РФ.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8069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Внимание!!!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11.11.2018г.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 7 Закона о рекламе дополняется новым п. 10 не допускается реклама услуг по подготовке и написанию: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ыпускных квалификационных работ;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научных докладов об основных результатах подготовленных научно – квалификационных работ (диссертаций)</a:t>
            </a:r>
          </a:p>
        </p:txBody>
      </p:sp>
    </p:spTree>
    <p:extLst>
      <p:ext uri="{BB962C8B-B14F-4D97-AF65-F5344CB8AC3E}">
        <p14:creationId xmlns:p14="http://schemas.microsoft.com/office/powerpoint/2010/main" val="15839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7377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- иных работ, предусмотренных государственной системой научной аттестации или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необходимых для прохождения обучающимися промежуточной или итоговой аттестации.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Ответственность за нарушение пункта 10  статьи 7 Закона о рекламе предусмотрена как                     для рекламодателя, так и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рекламораспространителя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4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32856"/>
            <a:ext cx="9144000" cy="4464496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Типичные нарушения рекламного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212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odnom.ru/sites/default/files/userfiles/u3/na_pravah_rekla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84984"/>
            <a:ext cx="5148064" cy="3573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468544" cy="4320480"/>
          </a:xfrm>
        </p:spPr>
        <p:txBody>
          <a:bodyPr>
            <a:noAutofit/>
          </a:bodyPr>
          <a:lstStyle/>
          <a:p>
            <a:endParaRPr lang="en-US" sz="3000" dirty="0" smtClean="0">
              <a:cs typeface="Times New Roman" pitchFamily="18" charset="0"/>
            </a:endParaRPr>
          </a:p>
          <a:p>
            <a:r>
              <a:rPr lang="ru-RU" sz="3000" dirty="0" smtClean="0">
                <a:cs typeface="Times New Roman" pitchFamily="18" charset="0"/>
              </a:rPr>
              <a:t>Отсутствие пометки «реклама» или пометки </a:t>
            </a:r>
          </a:p>
          <a:p>
            <a:pPr>
              <a:buNone/>
            </a:pPr>
            <a:r>
              <a:rPr lang="ru-RU" sz="3000" dirty="0" smtClean="0">
                <a:cs typeface="Times New Roman" pitchFamily="18" charset="0"/>
              </a:rPr>
              <a:t>«на правах рекламы» в периодических печатных</a:t>
            </a:r>
          </a:p>
          <a:p>
            <a:pPr>
              <a:buNone/>
            </a:pPr>
            <a:r>
              <a:rPr lang="ru-RU" sz="3000" dirty="0" smtClean="0">
                <a:cs typeface="Times New Roman" pitchFamily="18" charset="0"/>
              </a:rPr>
              <a:t>изданиях, не специализирующихся на</a:t>
            </a:r>
            <a:r>
              <a:rPr lang="en-US" sz="3000" dirty="0" smtClean="0">
                <a:cs typeface="Times New Roman" pitchFamily="18" charset="0"/>
              </a:rPr>
              <a:t> </a:t>
            </a:r>
            <a:r>
              <a:rPr lang="ru-RU" sz="3000" dirty="0" smtClean="0">
                <a:cs typeface="Times New Roman" pitchFamily="18" charset="0"/>
              </a:rPr>
              <a:t>сообщениях и</a:t>
            </a:r>
          </a:p>
          <a:p>
            <a:pPr>
              <a:buNone/>
            </a:pPr>
            <a:r>
              <a:rPr lang="ru-RU" sz="3000" dirty="0" smtClean="0">
                <a:cs typeface="Times New Roman" pitchFamily="18" charset="0"/>
              </a:rPr>
              <a:t>материалах рекламного характера;</a:t>
            </a:r>
            <a:endParaRPr lang="en-US" sz="3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cs typeface="Times New Roman" pitchFamily="18" charset="0"/>
              </a:rPr>
              <a:t>(</a:t>
            </a:r>
            <a:r>
              <a:rPr lang="ru-RU" sz="2400" b="1" dirty="0" smtClean="0">
                <a:cs typeface="Times New Roman" pitchFamily="18" charset="0"/>
              </a:rPr>
              <a:t>ст.16</a:t>
            </a:r>
            <a:r>
              <a:rPr lang="ru-RU" sz="2400" dirty="0" smtClean="0">
                <a:cs typeface="Times New Roman" pitchFamily="18" charset="0"/>
              </a:rPr>
              <a:t> Федерального закона от 13.03.2006 № 38-ФЗ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«О рекламе»)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tildacdn.com/tild6136-3439-4032-b236-376535323566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04" y="4653136"/>
            <a:ext cx="8789084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048672"/>
          </a:xfrm>
        </p:spPr>
        <p:txBody>
          <a:bodyPr>
            <a:noAutofit/>
          </a:bodyPr>
          <a:lstStyle/>
          <a:p>
            <a:r>
              <a:rPr lang="ru-RU" sz="3400" dirty="0" smtClean="0">
                <a:cs typeface="Times New Roman" pitchFamily="18" charset="0"/>
              </a:rPr>
              <a:t>Отсутствие предупреждения о необходимости консультации у специалиста, о наличии противопоказаний к их применению и использованию (при рекламировании лекарственных препаратов или медицинских услуг)</a:t>
            </a:r>
            <a:r>
              <a:rPr lang="ru-RU" sz="3000" dirty="0" smtClean="0"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Федерального закона от 13.03.2006 № 38-ФЗ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«О рекламе»)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xn----8sbbkykiodf8ao.xn--p1ai/kcfinder/upload/images/smena-nazvani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21696"/>
            <a:ext cx="7416824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432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Отсутствие сведений о продавце товаров: наименования, места нахождения и государственного регистрационного номера записи о создании юридического лица; фамилии, имени, отчества, основного государственного регистрационного номера записи о государственной регистрации физического лица в качестве индивидуального предпринимателя при дистанционном способе продажи; </a:t>
            </a:r>
          </a:p>
          <a:p>
            <a:pPr algn="just">
              <a:buNone/>
            </a:pPr>
            <a:r>
              <a:rPr lang="ru-RU" sz="2400" dirty="0" smtClean="0">
                <a:cs typeface="Times New Roman" pitchFamily="18" charset="0"/>
              </a:rPr>
              <a:t>(</a:t>
            </a:r>
            <a:r>
              <a:rPr lang="ru-RU" sz="2400" b="1" dirty="0" smtClean="0">
                <a:cs typeface="Times New Roman" pitchFamily="18" charset="0"/>
              </a:rPr>
              <a:t>ст.8</a:t>
            </a:r>
            <a:r>
              <a:rPr lang="ru-RU" sz="2400" dirty="0" smtClean="0">
                <a:cs typeface="Times New Roman" pitchFamily="18" charset="0"/>
              </a:rPr>
              <a:t> Федерального закона от 13.03.2006 № 38-ФЗ «О рекламе»)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отсутствует наименование лица, оказывающего финансовую услугу.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67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/>
              <a:t>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Отсутствует в рекламе наименования или имя лица</a:t>
            </a:r>
            <a:r>
              <a:rPr lang="ru-RU" sz="2800" dirty="0" smtClean="0">
                <a:latin typeface="Calibri" pitchFamily="34" charset="0"/>
                <a:ea typeface="Times New Roman"/>
                <a:cs typeface="Calibri" pitchFamily="34" charset="0"/>
              </a:rPr>
              <a:t>, </a:t>
            </a:r>
            <a:r>
              <a:rPr lang="ru-RU" sz="2800" dirty="0">
                <a:latin typeface="Calibri" pitchFamily="34" charset="0"/>
                <a:ea typeface="Times New Roman"/>
                <a:cs typeface="Calibri" pitchFamily="34" charset="0"/>
              </a:rPr>
              <a:t>оказывающего эти услуги (для юридического лица - в обязательном порядке должно быть указано наименование, т.е. указание на его организационно-правовую форму, для индивидуального предпринимателя - фамилию, имя, отчество)</a:t>
            </a:r>
            <a:endParaRPr lang="ru-RU" sz="2800" b="1" dirty="0" smtClean="0">
              <a:latin typeface="Calibri" pitchFamily="34" charset="0"/>
              <a:cs typeface="Calibri" pitchFamily="34" charset="0"/>
            </a:endParaRPr>
          </a:p>
          <a:p>
            <a:pPr lvl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ч.1 ст. 28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 от 13.03.2006 № 38-ФЗ</a:t>
            </a:r>
          </a:p>
          <a:p>
            <a:pPr lvl="0" algn="ctr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«О рекламе»)</a:t>
            </a:r>
          </a:p>
          <a:p>
            <a:pPr>
              <a:buNone/>
            </a:pPr>
            <a:endParaRPr lang="ru-RU" sz="4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78EA6-D4DD-46C0-81EE-96E9F9545F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474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Донских Ольга Михайловна</dc:creator>
  <cp:lastModifiedBy>Тадинова А.В.</cp:lastModifiedBy>
  <cp:revision>156</cp:revision>
  <dcterms:created xsi:type="dcterms:W3CDTF">2016-10-19T10:00:15Z</dcterms:created>
  <dcterms:modified xsi:type="dcterms:W3CDTF">2018-12-10T10:11:15Z</dcterms:modified>
</cp:coreProperties>
</file>